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26"/>
  </p:notesMasterIdLst>
  <p:sldIdLst>
    <p:sldId id="256" r:id="rId2"/>
    <p:sldId id="509" r:id="rId3"/>
    <p:sldId id="513" r:id="rId4"/>
    <p:sldId id="516" r:id="rId5"/>
    <p:sldId id="578" r:id="rId6"/>
    <p:sldId id="585" r:id="rId7"/>
    <p:sldId id="587" r:id="rId8"/>
    <p:sldId id="593" r:id="rId9"/>
    <p:sldId id="596" r:id="rId10"/>
    <p:sldId id="597" r:id="rId11"/>
    <p:sldId id="599" r:id="rId12"/>
    <p:sldId id="606" r:id="rId13"/>
    <p:sldId id="602" r:id="rId14"/>
    <p:sldId id="608" r:id="rId15"/>
    <p:sldId id="611" r:id="rId16"/>
    <p:sldId id="613" r:id="rId17"/>
    <p:sldId id="614" r:id="rId18"/>
    <p:sldId id="627" r:id="rId19"/>
    <p:sldId id="628" r:id="rId20"/>
    <p:sldId id="630" r:id="rId21"/>
    <p:sldId id="624" r:id="rId22"/>
    <p:sldId id="622" r:id="rId23"/>
    <p:sldId id="631" r:id="rId24"/>
    <p:sldId id="63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4353" autoAdjust="0"/>
  </p:normalViewPr>
  <p:slideViewPr>
    <p:cSldViewPr snapToGrid="0">
      <p:cViewPr varScale="1">
        <p:scale>
          <a:sx n="68" d="100"/>
          <a:sy n="68" d="100"/>
        </p:scale>
        <p:origin x="83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DD44E-3536-4C28-A159-5B4037005E2C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601E4-80F6-47A5-B0B2-474E96412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06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601E4-80F6-47A5-B0B2-474E964129B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48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6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0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5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1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5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9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1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2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6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1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4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3A415AC-5EAB-4128-9E2F-1A0D7A07BFC6}" type="datetimeFigureOut">
              <a:rPr lang="it-IT" smtClean="0"/>
              <a:t>19/11/2022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AA7D56C-D02D-4751-A21D-5B2BEA5304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39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FB7261-72EA-40DC-8FB5-93D22BCE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5399314"/>
            <a:ext cx="10364432" cy="499664"/>
          </a:xfrm>
        </p:spPr>
        <p:txBody>
          <a:bodyPr>
            <a:normAutofit fontScale="90000"/>
          </a:bodyPr>
          <a:lstStyle/>
          <a:p>
            <a:r>
              <a:rPr lang="it-IT" sz="4000" b="1" i="1" dirty="0">
                <a:solidFill>
                  <a:srgbClr val="FF0000"/>
                </a:solidFill>
              </a:rPr>
              <a:t>               20 Novembre</a:t>
            </a:r>
            <a:r>
              <a:rPr lang="it-IT" b="1" i="1" dirty="0">
                <a:solidFill>
                  <a:srgbClr val="FF0000"/>
                </a:solidFill>
              </a:rPr>
              <a:t>: Giornata Mondiale dei diritti dei bambini</a:t>
            </a:r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8AB956AA-9504-4C7D-B633-4E47048A06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1" r="1601"/>
          <a:stretch>
            <a:fillRect/>
          </a:stretch>
        </p:blipFill>
        <p:spPr>
          <a:xfrm>
            <a:off x="-217714" y="0"/>
            <a:ext cx="12409714" cy="5399314"/>
          </a:xfr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00A04751-6047-4772-B120-DCFE66DEB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5898978"/>
            <a:ext cx="10364452" cy="811610"/>
          </a:xfrm>
        </p:spPr>
        <p:txBody>
          <a:bodyPr>
            <a:normAutofit/>
          </a:bodyPr>
          <a:lstStyle/>
          <a:p>
            <a:r>
              <a:rPr lang="it-IT" sz="2800" b="1" i="1" dirty="0"/>
              <a:t>SCUOLA DELL’INFANZIA «SOTTOFERROVIA» A.S. 2019/20</a:t>
            </a:r>
          </a:p>
        </p:txBody>
      </p:sp>
      <p:pic>
        <p:nvPicPr>
          <p:cNvPr id="4" name="I diritti dei bambini - Canzoni per bambini - Un bambino è un bambino">
            <a:hlinkClick r:id="" action="ppaction://media"/>
            <a:extLst>
              <a:ext uri="{FF2B5EF4-FFF2-40B4-BE49-F238E27FC236}">
                <a16:creationId xmlns:a16="http://schemas.microsoft.com/office/drawing/2014/main" id="{22A6AADC-FADD-4ED3-BA93-1396821D1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09136" y="339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0132206">
            <a:extLst>
              <a:ext uri="{FF2B5EF4-FFF2-40B4-BE49-F238E27FC236}">
                <a16:creationId xmlns:a16="http://schemas.microsoft.com/office/drawing/2014/main" id="{D2961410-CB0F-489C-8204-2CE174F04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0451500">
            <a:extLst>
              <a:ext uri="{FF2B5EF4-FFF2-40B4-BE49-F238E27FC236}">
                <a16:creationId xmlns:a16="http://schemas.microsoft.com/office/drawing/2014/main" id="{FF6B6195-0B8D-4F6F-9FD3-48CE2FA9C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1517355">
            <a:extLst>
              <a:ext uri="{FF2B5EF4-FFF2-40B4-BE49-F238E27FC236}">
                <a16:creationId xmlns:a16="http://schemas.microsoft.com/office/drawing/2014/main" id="{9BB87AF6-B4E5-432B-A6D3-6649DB9A1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0519380">
            <a:extLst>
              <a:ext uri="{FF2B5EF4-FFF2-40B4-BE49-F238E27FC236}">
                <a16:creationId xmlns:a16="http://schemas.microsoft.com/office/drawing/2014/main" id="{1760E7F0-95D9-47A0-846C-B0FE43C296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58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1B09DF-35A5-409D-97F9-4922A887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8" y="770467"/>
            <a:ext cx="3740270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200" b="1" i="1" kern="1200" spc="-12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Marciamo sulla strada…gridando a  tutto il mondo il diritto di essere bambini…</a:t>
            </a:r>
          </a:p>
        </p:txBody>
      </p:sp>
      <p:pic>
        <p:nvPicPr>
          <p:cNvPr id="3" name="Immagine 2" descr="IMG_20191120_111652235">
            <a:extLst>
              <a:ext uri="{FF2B5EF4-FFF2-40B4-BE49-F238E27FC236}">
                <a16:creationId xmlns:a16="http://schemas.microsoft.com/office/drawing/2014/main" id="{3DB7D2A5-C863-4F0F-AC60-8C1F4E9F36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7"/>
          <a:stretch/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0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2313923">
            <a:extLst>
              <a:ext uri="{FF2B5EF4-FFF2-40B4-BE49-F238E27FC236}">
                <a16:creationId xmlns:a16="http://schemas.microsoft.com/office/drawing/2014/main" id="{CA8DF38A-0067-4BB6-AC89-B24745B303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2517999">
            <a:extLst>
              <a:ext uri="{FF2B5EF4-FFF2-40B4-BE49-F238E27FC236}">
                <a16:creationId xmlns:a16="http://schemas.microsoft.com/office/drawing/2014/main" id="{9A55C6B2-44CC-439B-A25E-5DAF45E063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6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2549435">
            <a:extLst>
              <a:ext uri="{FF2B5EF4-FFF2-40B4-BE49-F238E27FC236}">
                <a16:creationId xmlns:a16="http://schemas.microsoft.com/office/drawing/2014/main" id="{A4C0BC7B-6445-4393-9E1A-8A536102A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3252852">
            <a:extLst>
              <a:ext uri="{FF2B5EF4-FFF2-40B4-BE49-F238E27FC236}">
                <a16:creationId xmlns:a16="http://schemas.microsoft.com/office/drawing/2014/main" id="{E4958DF6-459F-48DB-9B2C-E8898DC899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3258573">
            <a:extLst>
              <a:ext uri="{FF2B5EF4-FFF2-40B4-BE49-F238E27FC236}">
                <a16:creationId xmlns:a16="http://schemas.microsoft.com/office/drawing/2014/main" id="{2DD36CE7-6464-4595-9D35-2C92271D3F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266B24E0-0BA3-4896-B218-27B25EE3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702"/>
            <a:ext cx="5452536" cy="643029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b="1" i="1" dirty="0">
                <a:solidFill>
                  <a:srgbClr val="FF0000"/>
                </a:solidFill>
              </a:rPr>
              <a:t>Una giornata speciale per dire basta a violazioni e disuguaglianze….</a:t>
            </a:r>
            <a:b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48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egnaposto contenuto 2" descr="IMG_20191118_104452992">
            <a:extLst>
              <a:ext uri="{FF2B5EF4-FFF2-40B4-BE49-F238E27FC236}">
                <a16:creationId xmlns:a16="http://schemas.microsoft.com/office/drawing/2014/main" id="{0138C4FB-B956-430D-B560-27610D4EE783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3" r="4761" b="2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3335429">
            <a:extLst>
              <a:ext uri="{FF2B5EF4-FFF2-40B4-BE49-F238E27FC236}">
                <a16:creationId xmlns:a16="http://schemas.microsoft.com/office/drawing/2014/main" id="{8E6DAD09-B366-491B-BC93-359BE4764A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3138949">
            <a:extLst>
              <a:ext uri="{FF2B5EF4-FFF2-40B4-BE49-F238E27FC236}">
                <a16:creationId xmlns:a16="http://schemas.microsoft.com/office/drawing/2014/main" id="{FCC718AE-3CE8-497A-9BD4-DFA113C01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1CA6DA-7356-41A5-9191-4A0AD1C5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39056" cy="674001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0000"/>
                </a:solidFill>
              </a:rPr>
              <a:t>Perchè noi siamo insieme una Speranza e una promessa per l’umanità…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G_20191120_113105477">
            <a:extLst>
              <a:ext uri="{FF2B5EF4-FFF2-40B4-BE49-F238E27FC236}">
                <a16:creationId xmlns:a16="http://schemas.microsoft.com/office/drawing/2014/main" id="{B3775D6A-DD73-4BFD-89BD-A4A4F122C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520" y="903083"/>
            <a:ext cx="6266016" cy="46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atsApp Video 2019-11-22 at 20.16.11">
            <a:hlinkClick r:id="" action="ppaction://media"/>
            <a:extLst>
              <a:ext uri="{FF2B5EF4-FFF2-40B4-BE49-F238E27FC236}">
                <a16:creationId xmlns:a16="http://schemas.microsoft.com/office/drawing/2014/main" id="{EEE12EFC-088A-4979-9391-F49B593F56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81" y="0"/>
            <a:ext cx="12015019" cy="6857999"/>
          </a:xfrm>
        </p:spPr>
      </p:pic>
    </p:spTree>
    <p:extLst>
      <p:ext uri="{BB962C8B-B14F-4D97-AF65-F5344CB8AC3E}">
        <p14:creationId xmlns:p14="http://schemas.microsoft.com/office/powerpoint/2010/main" val="38613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9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147E85-0CA1-4F70-AEFF-7DF33A2D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7484"/>
            <a:ext cx="4205568" cy="6710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i="1" kern="1200" spc="-12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Per riconoscere a tutti il diritto alla vita, alla sopravvivenza, allo sviluppo e a non essere discriminati…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egnaposto contenuto 2" descr="IMG_20191118_115044722">
            <a:extLst>
              <a:ext uri="{FF2B5EF4-FFF2-40B4-BE49-F238E27FC236}">
                <a16:creationId xmlns:a16="http://schemas.microsoft.com/office/drawing/2014/main" id="{16804E89-C9AD-476B-A72B-665837E9BB3A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38" r="12746" b="2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8_120132179">
            <a:extLst>
              <a:ext uri="{FF2B5EF4-FFF2-40B4-BE49-F238E27FC236}">
                <a16:creationId xmlns:a16="http://schemas.microsoft.com/office/drawing/2014/main" id="{A86F508B-4F90-4662-B71C-6CF1449A0D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464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D978235D-49CC-4A44-8344-383442BFF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2267" y="-1"/>
            <a:ext cx="4650020" cy="69907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b="1" i="1" dirty="0">
                <a:solidFill>
                  <a:srgbClr val="FF0000"/>
                </a:solidFill>
              </a:rPr>
              <a:t>Uniti più che mai dal nostro patto dell’amicizia</a:t>
            </a:r>
            <a:r>
              <a:rPr lang="en-US" sz="1800" b="1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3" name="Immagine 2" descr="IMG_20191120_101313032">
            <a:extLst>
              <a:ext uri="{FF2B5EF4-FFF2-40B4-BE49-F238E27FC236}">
                <a16:creationId xmlns:a16="http://schemas.microsoft.com/office/drawing/2014/main" id="{0B58D94E-0B0A-4B22-8F79-265A06D01D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9" r="2119"/>
          <a:stretch/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05358921">
            <a:extLst>
              <a:ext uri="{FF2B5EF4-FFF2-40B4-BE49-F238E27FC236}">
                <a16:creationId xmlns:a16="http://schemas.microsoft.com/office/drawing/2014/main" id="{84136216-59E7-4DA1-8F7E-F58302B74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05427466">
            <a:extLst>
              <a:ext uri="{FF2B5EF4-FFF2-40B4-BE49-F238E27FC236}">
                <a16:creationId xmlns:a16="http://schemas.microsoft.com/office/drawing/2014/main" id="{F711AF72-67AB-4F01-83A1-B2F36C333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05748954">
            <a:extLst>
              <a:ext uri="{FF2B5EF4-FFF2-40B4-BE49-F238E27FC236}">
                <a16:creationId xmlns:a16="http://schemas.microsoft.com/office/drawing/2014/main" id="{F4848CD2-6127-4F66-B796-30E04A0E0F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0003464">
            <a:extLst>
              <a:ext uri="{FF2B5EF4-FFF2-40B4-BE49-F238E27FC236}">
                <a16:creationId xmlns:a16="http://schemas.microsoft.com/office/drawing/2014/main" id="{64B9055D-FB12-4F60-AE5D-1CD2C4F28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89</Words>
  <Application>Microsoft Office PowerPoint</Application>
  <PresentationFormat>Widescreen</PresentationFormat>
  <Paragraphs>8</Paragraphs>
  <Slides>24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Metropolitano</vt:lpstr>
      <vt:lpstr>               20 Novembre: Giornata Mondiale dei diritti dei bambini</vt:lpstr>
      <vt:lpstr>Una giornata speciale per dire basta a violazioni e disuguaglianze…. </vt:lpstr>
      <vt:lpstr>Per riconoscere a tutti il diritto alla vita, alla sopravvivenza, allo sviluppo e a non essere discriminati…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Marciamo sulla strada…gridando a  tutto il mondo il diritto di essere bambini…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Perchè noi siamo insieme una Speranza e una promessa per l’umanità…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Novembre: Giornata Mondiale dei diritti dei bambini</dc:title>
  <dc:creator>g santoro</dc:creator>
  <cp:lastModifiedBy>g santoro</cp:lastModifiedBy>
  <cp:revision>9</cp:revision>
  <dcterms:created xsi:type="dcterms:W3CDTF">2019-11-27T20:53:38Z</dcterms:created>
  <dcterms:modified xsi:type="dcterms:W3CDTF">2022-11-19T18:57:33Z</dcterms:modified>
</cp:coreProperties>
</file>